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988DB1-F59E-413E-818E-6FB781AF97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8989296-37F5-4E0A-B017-4465D7A722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67E8AB2-E9C4-43DC-892D-2899D279D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0EE6609-660F-4FE6-BC0B-3011577AF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6E18D1-0D66-4C4D-8CDF-035721CBE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754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061C6A-A210-4455-B3A8-196CEC471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F2775F9-9175-43EF-B117-C59D38088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8CF5ECC-E8CB-4B3A-968E-1850ECC4A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7B0707-BB80-40FF-A421-60F77468F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82E1EE6-75E9-45B8-B7BA-9ACBBBFD7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680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4EFE20D-28C3-40BC-82FF-D7008C813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1D88545-C741-4E11-9B86-7486E285F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5C6FDCA-7B03-4B8A-8602-38049235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7B3A8D0-716D-4DDB-AE6B-609983E6A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E37D89C-2511-40CF-B307-51AA1CCC5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5175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F00968-C0A0-4757-8593-4C76ACEBB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98E1EB-7F79-4886-98AF-5DF9E3FEC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D679B9D-2121-40A7-9079-267930BA7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596C917-4673-4B05-8766-34387C0BA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713C3E-D1CA-4E8F-8B7B-EA8657DC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711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1760E0-0FFD-48AC-A038-1AC83ECDD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2562F16-6AF3-4047-97E2-0421A1F7C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8F22DD0-3CFA-4A99-917D-D363BCAF5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08D59C3-C7C7-4F8F-940D-210E0DD34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9FBB1F1-2A16-4AD4-8C93-172B250EB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6041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E88883-507E-48FE-8C76-66ACEF9F2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F5482EE-354D-4442-A4FE-145174F81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474E4A0-A3DE-4BAF-AAFC-BC66CCE6F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A84A8D4-D874-4187-B5EF-631513B7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FFB28EB-5226-4965-8CF0-53882816F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1141E2A-E290-4033-BA8F-D367B520D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4189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5C7F07-F35F-4F25-B367-D4F6017C1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AFA1851-93D1-4FAB-89E7-97E279F5C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86C2499-1839-4742-9E99-1DA6B332C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267E223-840C-478F-8AB4-9D3829642C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9A7DA49-77B9-4C6F-9CCE-B289B5778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36F16D6-0C1D-45C0-9416-0944E48A6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8A6FA82-73A7-4E53-BCFE-969C5B3EE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3302398-0A3C-40E5-B777-232E54E71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008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287D2-B7D2-4F3B-B94C-1C726FE67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ED04324-EFE2-431A-BA10-051FE24E6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F62E15C-38D3-4902-9F1F-69EB0D51A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CE915FA-4E74-4373-8AB8-ED25433DE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9932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A5E7F9E-88B5-4E5C-BD96-72FBDF35A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73D08AD-19F0-4AC6-ADE4-14E54A7E6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C603C9F-7E7E-44DE-899E-29699B511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011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CD6D87-2BE0-4D57-9AF7-8C3D42E68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055B8C-5FC9-4FDC-8682-1025AA33A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ACE1AC4-3694-4791-96CB-9450CE32D1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7E87772-09EE-4382-B9B9-649924F14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A81BF7F-D46D-42CD-A4DC-89844543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B6D4703-2109-4E67-B1D1-61FBA20A6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0043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A85733-E9F9-41B0-BA63-9E084455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0D6CE63-3C11-4987-8922-0AB694130B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547EE08-55DB-444E-9E6A-A55F68B0A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0E96E1-5E55-4A2B-9657-31485674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CF35E2D-D5A7-474B-85E9-84AD3A7C1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874CF52-94C5-4E0C-80D0-CFC82AF45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0601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7B01625-663E-4EB1-8130-57C6AC47D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F27EE89-B350-4E32-A492-96578C11D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3F595F-BBDE-446A-97FD-57E60E6A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8B82E-AF68-4BBA-9823-964097B34182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9361505-8F76-4C9E-BB2D-EF792B1A66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7823CD5-EDBD-41FF-939B-AB8ED9A7B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265AF-441B-4779-B1F9-A9651D39BB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588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C756C93-DF83-44EF-9687-3337AED32D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28" b="3872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2917988-9CC4-4681-A21D-5494E0CB6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 fontScale="90000"/>
          </a:bodyPr>
          <a:lstStyle/>
          <a:p>
            <a:r>
              <a:rPr lang="nl-NL" sz="4000" dirty="0">
                <a:solidFill>
                  <a:srgbClr val="FFFFFF"/>
                </a:solidFill>
              </a:rPr>
              <a:t>Kerstmenu 4 </a:t>
            </a:r>
            <a:br>
              <a:rPr lang="nl-NL" sz="4000" dirty="0">
                <a:solidFill>
                  <a:srgbClr val="FFFFFF"/>
                </a:solidFill>
              </a:rPr>
            </a:br>
            <a:br>
              <a:rPr lang="nl-NL" sz="2800" dirty="0">
                <a:solidFill>
                  <a:srgbClr val="FFFFFF"/>
                </a:solidFill>
              </a:rPr>
            </a:br>
            <a:r>
              <a:rPr lang="nl-NL" sz="2800" dirty="0">
                <a:solidFill>
                  <a:srgbClr val="FFFFFF"/>
                </a:solidFill>
              </a:rPr>
              <a:t>gerookte zalm op stokbrood </a:t>
            </a:r>
            <a:br>
              <a:rPr lang="nl-NL" sz="2800" dirty="0">
                <a:solidFill>
                  <a:srgbClr val="FFFFFF"/>
                </a:solidFill>
              </a:rPr>
            </a:br>
            <a:br>
              <a:rPr lang="nl-NL" sz="2800" dirty="0">
                <a:solidFill>
                  <a:srgbClr val="FFFFFF"/>
                </a:solidFill>
              </a:rPr>
            </a:br>
            <a:r>
              <a:rPr lang="nl-NL" sz="2800" dirty="0">
                <a:solidFill>
                  <a:srgbClr val="FFFFFF"/>
                </a:solidFill>
              </a:rPr>
              <a:t>soep naar keuze:                                                                                                             </a:t>
            </a:r>
            <a:br>
              <a:rPr lang="nl-NL" sz="2800" dirty="0">
                <a:solidFill>
                  <a:srgbClr val="FFFFFF"/>
                </a:solidFill>
              </a:rPr>
            </a:br>
            <a:r>
              <a:rPr lang="nl-NL" sz="2800" dirty="0">
                <a:solidFill>
                  <a:srgbClr val="FFFFFF"/>
                </a:solidFill>
              </a:rPr>
              <a:t>tomatensoep, uiensoep, champignonsoep </a:t>
            </a:r>
            <a:br>
              <a:rPr lang="nl-NL" sz="2800" dirty="0">
                <a:solidFill>
                  <a:srgbClr val="FFFFFF"/>
                </a:solidFill>
              </a:rPr>
            </a:br>
            <a:br>
              <a:rPr lang="nl-NL" sz="2800" dirty="0">
                <a:solidFill>
                  <a:srgbClr val="FFFFFF"/>
                </a:solidFill>
              </a:rPr>
            </a:br>
            <a:r>
              <a:rPr lang="nl-NL" sz="2800" dirty="0">
                <a:solidFill>
                  <a:srgbClr val="FFFFFF"/>
                </a:solidFill>
              </a:rPr>
              <a:t>3 grote </a:t>
            </a:r>
            <a:r>
              <a:rPr lang="nl-NL" sz="2800" dirty="0" err="1">
                <a:solidFill>
                  <a:srgbClr val="FFFFFF"/>
                </a:solidFill>
              </a:rPr>
              <a:t>gambas</a:t>
            </a:r>
            <a:r>
              <a:rPr lang="nl-NL" sz="2800" dirty="0">
                <a:solidFill>
                  <a:srgbClr val="FFFFFF"/>
                </a:solidFill>
              </a:rPr>
              <a:t> met gegrilde zalm </a:t>
            </a:r>
            <a:br>
              <a:rPr lang="nl-NL" sz="2800" dirty="0">
                <a:solidFill>
                  <a:srgbClr val="FFFFFF"/>
                </a:solidFill>
              </a:rPr>
            </a:br>
            <a:br>
              <a:rPr lang="nl-NL" sz="2800" dirty="0">
                <a:solidFill>
                  <a:srgbClr val="FFFFFF"/>
                </a:solidFill>
              </a:rPr>
            </a:br>
            <a:r>
              <a:rPr lang="nl-NL" sz="2800" dirty="0" err="1">
                <a:solidFill>
                  <a:srgbClr val="FFFFFF"/>
                </a:solidFill>
              </a:rPr>
              <a:t>kertijsje</a:t>
            </a:r>
            <a:r>
              <a:rPr lang="nl-NL" sz="28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D24BA70-0E58-44DA-AC48-29A75F716F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FFFFFF"/>
                </a:solidFill>
              </a:rPr>
              <a:t>Koffie, espresso </a:t>
            </a:r>
          </a:p>
          <a:p>
            <a:r>
              <a:rPr lang="nl-NL" dirty="0">
                <a:solidFill>
                  <a:srgbClr val="FFFFFF"/>
                </a:solidFill>
              </a:rPr>
              <a:t>                  €37,50p.p.</a:t>
            </a:r>
          </a:p>
        </p:txBody>
      </p:sp>
      <p:cxnSp>
        <p:nvCxnSpPr>
          <p:cNvPr id="27" name="Rechte verbindingslijn 26">
            <a:extLst>
              <a:ext uri="{FF2B5EF4-FFF2-40B4-BE49-F238E27FC236}">
                <a16:creationId xmlns:a16="http://schemas.microsoft.com/office/drawing/2014/main" id="{FCD45811-CAA0-471C-AFFF-53D828465105}"/>
              </a:ext>
            </a:extLst>
          </p:cNvPr>
          <p:cNvCxnSpPr/>
          <p:nvPr/>
        </p:nvCxnSpPr>
        <p:spPr>
          <a:xfrm>
            <a:off x="4476466" y="941696"/>
            <a:ext cx="33846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echte verbindingslijn 28">
            <a:extLst>
              <a:ext uri="{FF2B5EF4-FFF2-40B4-BE49-F238E27FC236}">
                <a16:creationId xmlns:a16="http://schemas.microsoft.com/office/drawing/2014/main" id="{AB6AE583-E597-4E8D-8C37-98300947E86F}"/>
              </a:ext>
            </a:extLst>
          </p:cNvPr>
          <p:cNvCxnSpPr>
            <a:cxnSpLocks/>
          </p:cNvCxnSpPr>
          <p:nvPr/>
        </p:nvCxnSpPr>
        <p:spPr>
          <a:xfrm flipH="1">
            <a:off x="3998794" y="1719618"/>
            <a:ext cx="420351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Rechte verbindingslijn 31">
            <a:extLst>
              <a:ext uri="{FF2B5EF4-FFF2-40B4-BE49-F238E27FC236}">
                <a16:creationId xmlns:a16="http://schemas.microsoft.com/office/drawing/2014/main" id="{3B979691-D481-4291-9CD0-78AC210742E3}"/>
              </a:ext>
            </a:extLst>
          </p:cNvPr>
          <p:cNvCxnSpPr>
            <a:cxnSpLocks/>
          </p:cNvCxnSpPr>
          <p:nvPr/>
        </p:nvCxnSpPr>
        <p:spPr>
          <a:xfrm flipH="1">
            <a:off x="3111691" y="2729552"/>
            <a:ext cx="622337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Rechte verbindingslijn 35">
            <a:extLst>
              <a:ext uri="{FF2B5EF4-FFF2-40B4-BE49-F238E27FC236}">
                <a16:creationId xmlns:a16="http://schemas.microsoft.com/office/drawing/2014/main" id="{C0948593-4954-47FB-A5D3-1C0DD859CE91}"/>
              </a:ext>
            </a:extLst>
          </p:cNvPr>
          <p:cNvCxnSpPr>
            <a:cxnSpLocks/>
          </p:cNvCxnSpPr>
          <p:nvPr/>
        </p:nvCxnSpPr>
        <p:spPr>
          <a:xfrm>
            <a:off x="3425588" y="3429000"/>
            <a:ext cx="494049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Rechte verbindingslijn 39">
            <a:extLst>
              <a:ext uri="{FF2B5EF4-FFF2-40B4-BE49-F238E27FC236}">
                <a16:creationId xmlns:a16="http://schemas.microsoft.com/office/drawing/2014/main" id="{B3A39278-9810-4441-A308-ED18372A151A}"/>
              </a:ext>
            </a:extLst>
          </p:cNvPr>
          <p:cNvCxnSpPr>
            <a:cxnSpLocks/>
          </p:cNvCxnSpPr>
          <p:nvPr/>
        </p:nvCxnSpPr>
        <p:spPr>
          <a:xfrm flipH="1">
            <a:off x="4380931" y="4022880"/>
            <a:ext cx="3070747" cy="32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Rechte verbindingslijn 42">
            <a:extLst>
              <a:ext uri="{FF2B5EF4-FFF2-40B4-BE49-F238E27FC236}">
                <a16:creationId xmlns:a16="http://schemas.microsoft.com/office/drawing/2014/main" id="{87C29BD8-E02D-4710-9617-A78C4B51557D}"/>
              </a:ext>
            </a:extLst>
          </p:cNvPr>
          <p:cNvCxnSpPr>
            <a:cxnSpLocks/>
          </p:cNvCxnSpPr>
          <p:nvPr/>
        </p:nvCxnSpPr>
        <p:spPr>
          <a:xfrm flipH="1">
            <a:off x="5022376" y="4544704"/>
            <a:ext cx="24293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88048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</Words>
  <Application>Microsoft Office PowerPoint</Application>
  <PresentationFormat>Breedbeeld</PresentationFormat>
  <Paragraphs>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Kerstmenu 4   gerookte zalm op stokbrood   soep naar keuze:                                                                                                              tomatensoep, uiensoep, champignonsoep   3 grote gambas met gegrilde zalm   kertijsje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Kerstmenu 4   gerookte zalm op stokbrood   soep naar keuze:                                                                                                              tomatensoep, uiensoep, champignonsoep   3 grote gambas met gegrilde zalm   kertijsje </dc:title>
  <dc:creator>Iman  Metwali</dc:creator>
  <cp:lastModifiedBy>Iman  Metwali</cp:lastModifiedBy>
  <cp:revision>1</cp:revision>
  <dcterms:created xsi:type="dcterms:W3CDTF">2019-11-21T22:38:10Z</dcterms:created>
  <dcterms:modified xsi:type="dcterms:W3CDTF">2019-11-21T22:45:59Z</dcterms:modified>
</cp:coreProperties>
</file>