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5BFAAA-6031-408A-8975-A448E87B6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A67FA6C-E975-4D91-ADCC-7AA6C1803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D24CF4-6B66-436D-A771-390A94DE3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39692D-4F51-40CD-8FAA-1CA570825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062580-6EC8-4BB9-9DB3-77FBC7E01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323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5DEE53-DBB0-478E-A130-00AEA5D34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284C712-FE2F-4C84-B723-8A9B98D35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6C34EC-E5F6-45DC-8B19-D2680D92A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A8A1E4-71C3-40A1-8B81-DC03A64C1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14C7EB-5551-4560-9854-D192E1E46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542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A0B96A1-1550-4B95-A653-9FE548B4D2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2D6E1A5-631B-4930-922F-44B5CAFEF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463DD3-BB61-4F69-903B-787035EB4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0FA3FB-45DC-48F5-BE97-7EB8095A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F5189C-86AF-4117-9E13-BA228B8E0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86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940194-BA12-4492-8BF1-07D675BE1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57DA11-CF66-4529-B005-C11ED6D2D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3FDAF-CFE4-4850-B5E3-C9F66CAFB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0FAD22-3E09-418F-B9B0-28AD4EC33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F2EE9E-F2E6-47F5-9E88-FA0DA8E9F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465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43205-DD38-498C-8287-4E6F7C304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364415-4C5E-4424-86D9-853403E48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B05E1C-1432-4EC9-9E87-CEE84962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1CF0D1-2F0C-4260-86E1-C72DEEE5A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741FF0-01C0-475F-8DCC-CA02E394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656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3EF934-2AFB-41BA-B36E-D536A66FA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891E71-FE84-44CC-9F7B-117EEEB74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35C24FA-0427-42F7-9E7D-1872A1F2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1CB11C3-A05E-4F4E-91F8-433C86FF0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E1B8F7-47FF-43CE-B169-626102024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EB2C7C-8FF8-4AF2-9616-7618278A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303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0795DD-8B46-4CBE-B842-2FE1B59B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8FAF438-F8BD-4F70-80CC-94886A0AD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F5019F2-CE4E-4E1B-B5F0-2DCD81A25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B64CD8B-915F-4FAA-933E-225A7BE84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12F97D2-469D-499C-B0BB-F3D3C9CD9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38AA024-2310-4EE2-A600-03AF8136F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032F05-2B47-4D71-A833-8512CB6F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6877AAA-499E-4515-9050-5B2E1ACC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64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899EF0-02F6-4C92-8BBB-B72387DAC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F97913A-D997-4695-B083-F5A990700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BE540AF-7B94-46A0-87B4-961BA6EE5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59613D7-0F83-49E5-A1F2-A4E7E9F2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76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958CA30-127F-420E-8A9F-A4BFC250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0C3D776-D527-4483-B009-62BB4A66B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7E9F667-DB6A-4188-A36C-800396C9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090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BBE55B-7ADD-42AB-ACF0-4821BA3AC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76294B-58E1-454C-809A-6A380C584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74B04F-507E-4CF0-B312-9ADCA5B6A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DBDD127-FC02-452C-B840-E9CD1CDE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728E2CD-6CF5-4FBE-A2E0-33C327354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7D58CB-3F5E-4518-B66C-2601E2CD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69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242A4-891B-43BE-95D3-EBBA3F57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0E62EC1-46A7-4F58-979C-9D92FDB3E8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778744A-072D-42CA-A768-568BE0176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D4248A-20F1-4D3A-A414-4D8BE27B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A017309-B7DF-4C79-A4EC-15B518415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161803-5030-4C9B-973E-DEE07B59A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354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F95F83D-597B-417C-BE96-9398B60C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754753-7982-408E-B8BA-F3CE45250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73CB5E-8ADA-4CF0-94E6-E5BE8A8EBE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5183C-3DBB-4DA1-BABE-32D46BD00F7A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A5C369-9AC5-4B49-9BE5-1F33F83AA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820D3A-00F6-4026-A870-E043B8BE9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9E9B3-A307-4971-AB42-C8F12AA308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59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035B775-AD3E-42A3-8DD7-1E716565A7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9" b="636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9BC0A25-562A-4FDC-BF1E-32727E5A0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522" y="1108945"/>
            <a:ext cx="9144000" cy="2900518"/>
          </a:xfrm>
        </p:spPr>
        <p:txBody>
          <a:bodyPr>
            <a:normAutofit fontScale="90000"/>
          </a:bodyPr>
          <a:lstStyle/>
          <a:p>
            <a:br>
              <a:rPr lang="nl-NL" sz="3100" dirty="0">
                <a:solidFill>
                  <a:srgbClr val="FFFFFF"/>
                </a:solidFill>
              </a:rPr>
            </a:b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600" dirty="0">
                <a:solidFill>
                  <a:srgbClr val="FFFFFF"/>
                </a:solidFill>
              </a:rPr>
              <a:t>Kerstmenu 3</a:t>
            </a:r>
            <a:r>
              <a:rPr lang="nl-NL" sz="3100" dirty="0">
                <a:solidFill>
                  <a:srgbClr val="FFFFFF"/>
                </a:solidFill>
              </a:rPr>
              <a:t> </a:t>
            </a: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100" dirty="0">
                <a:solidFill>
                  <a:srgbClr val="FFFFFF"/>
                </a:solidFill>
              </a:rPr>
              <a:t>meloen met rauwe ham </a:t>
            </a:r>
            <a:br>
              <a:rPr lang="nl-NL" dirty="0">
                <a:solidFill>
                  <a:srgbClr val="FFFFFF"/>
                </a:solidFill>
              </a:rPr>
            </a:b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100" dirty="0">
                <a:solidFill>
                  <a:srgbClr val="FFFFFF"/>
                </a:solidFill>
              </a:rPr>
              <a:t>soep naar keuze :</a:t>
            </a: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100" dirty="0">
                <a:solidFill>
                  <a:srgbClr val="FFFFFF"/>
                </a:solidFill>
              </a:rPr>
              <a:t>tomatensoep, uiensoep, </a:t>
            </a:r>
            <a:r>
              <a:rPr lang="nl-NL" sz="3100" dirty="0" err="1">
                <a:solidFill>
                  <a:srgbClr val="FFFFFF"/>
                </a:solidFill>
              </a:rPr>
              <a:t>champignonensoep</a:t>
            </a:r>
            <a:r>
              <a:rPr lang="nl-NL" sz="3100" dirty="0">
                <a:solidFill>
                  <a:srgbClr val="FFFFFF"/>
                </a:solidFill>
              </a:rPr>
              <a:t> </a:t>
            </a:r>
            <a:br>
              <a:rPr lang="nl-NL" sz="3100" dirty="0">
                <a:solidFill>
                  <a:srgbClr val="FFFFFF"/>
                </a:solidFill>
              </a:rPr>
            </a:b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3100" dirty="0">
                <a:solidFill>
                  <a:srgbClr val="FFFFFF"/>
                </a:solidFill>
              </a:rPr>
              <a:t>combinatie van  3 tortilla’s : kip, </a:t>
            </a:r>
            <a:r>
              <a:rPr lang="nl-NL" sz="3100" dirty="0" err="1">
                <a:solidFill>
                  <a:srgbClr val="FFFFFF"/>
                </a:solidFill>
              </a:rPr>
              <a:t>ossehaas</a:t>
            </a:r>
            <a:r>
              <a:rPr lang="nl-NL" sz="3100" dirty="0">
                <a:solidFill>
                  <a:srgbClr val="FFFFFF"/>
                </a:solidFill>
              </a:rPr>
              <a:t>, pikante gehakt </a:t>
            </a:r>
            <a:br>
              <a:rPr lang="nl-NL" sz="3100" dirty="0">
                <a:solidFill>
                  <a:srgbClr val="FFFFFF"/>
                </a:solidFill>
              </a:rPr>
            </a:br>
            <a:r>
              <a:rPr lang="nl-NL" sz="2700" dirty="0">
                <a:solidFill>
                  <a:srgbClr val="FFFFFF"/>
                </a:solidFill>
              </a:rPr>
              <a:t>word gereserveerd  met rijst, bruine bonen, </a:t>
            </a:r>
            <a:r>
              <a:rPr lang="nl-NL" sz="2700" dirty="0" err="1">
                <a:solidFill>
                  <a:srgbClr val="FFFFFF"/>
                </a:solidFill>
              </a:rPr>
              <a:t>quacemole</a:t>
            </a:r>
            <a:r>
              <a:rPr lang="nl-NL" sz="2700" dirty="0">
                <a:solidFill>
                  <a:srgbClr val="FFFFFF"/>
                </a:solidFill>
              </a:rPr>
              <a:t> en </a:t>
            </a:r>
            <a:r>
              <a:rPr lang="nl-NL" sz="2700" dirty="0" err="1">
                <a:solidFill>
                  <a:srgbClr val="FFFFFF"/>
                </a:solidFill>
              </a:rPr>
              <a:t>zureroom</a:t>
            </a:r>
            <a:r>
              <a:rPr lang="nl-NL" sz="2700" dirty="0">
                <a:solidFill>
                  <a:srgbClr val="FFFFFF"/>
                </a:solidFill>
              </a:rPr>
              <a:t> </a:t>
            </a:r>
            <a:br>
              <a:rPr lang="nl-NL" sz="2700" dirty="0">
                <a:solidFill>
                  <a:srgbClr val="FFFFFF"/>
                </a:solidFill>
              </a:rPr>
            </a:br>
            <a:br>
              <a:rPr lang="nl-NL" sz="2700" dirty="0">
                <a:solidFill>
                  <a:srgbClr val="FFFFFF"/>
                </a:solidFill>
              </a:rPr>
            </a:br>
            <a:r>
              <a:rPr lang="nl-NL" sz="3100" dirty="0" err="1">
                <a:solidFill>
                  <a:srgbClr val="FFFFFF"/>
                </a:solidFill>
              </a:rPr>
              <a:t>kertijsje</a:t>
            </a:r>
            <a:r>
              <a:rPr lang="nl-NL" sz="31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8F8A593-8A55-4A38-9E2C-6B0A12EA74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 fontScale="92500" lnSpcReduction="20000"/>
          </a:bodyPr>
          <a:lstStyle/>
          <a:p>
            <a:endParaRPr lang="nl-NL" dirty="0">
              <a:solidFill>
                <a:srgbClr val="FFFFFF"/>
              </a:solidFill>
            </a:endParaRPr>
          </a:p>
          <a:p>
            <a:r>
              <a:rPr lang="nl-NL" dirty="0">
                <a:solidFill>
                  <a:srgbClr val="FFFFFF"/>
                </a:solidFill>
              </a:rPr>
              <a:t>Koffie, </a:t>
            </a:r>
            <a:r>
              <a:rPr lang="nl-NL" dirty="0" err="1">
                <a:solidFill>
                  <a:srgbClr val="FFFFFF"/>
                </a:solidFill>
              </a:rPr>
              <a:t>espreso</a:t>
            </a:r>
            <a:r>
              <a:rPr lang="nl-NL" dirty="0">
                <a:solidFill>
                  <a:srgbClr val="FFFFFF"/>
                </a:solidFill>
              </a:rPr>
              <a:t> </a:t>
            </a:r>
          </a:p>
          <a:p>
            <a:r>
              <a:rPr lang="nl-NL" dirty="0">
                <a:solidFill>
                  <a:srgbClr val="FFFFFF"/>
                </a:solidFill>
              </a:rPr>
              <a:t>                                                             € 37, 50 p.p.        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2FB4DE9C-21C8-4B28-A808-F7B588BD8DDE}"/>
              </a:ext>
            </a:extLst>
          </p:cNvPr>
          <p:cNvCxnSpPr/>
          <p:nvPr/>
        </p:nvCxnSpPr>
        <p:spPr>
          <a:xfrm>
            <a:off x="4320209" y="556591"/>
            <a:ext cx="34323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3B65090-309B-4B5E-85A4-87BAB772DBD3}"/>
              </a:ext>
            </a:extLst>
          </p:cNvPr>
          <p:cNvCxnSpPr>
            <a:cxnSpLocks/>
          </p:cNvCxnSpPr>
          <p:nvPr/>
        </p:nvCxnSpPr>
        <p:spPr>
          <a:xfrm flipH="1">
            <a:off x="4002157" y="1113182"/>
            <a:ext cx="4187686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0A98A68E-1C6B-47E5-AB26-32D3815E6FDE}"/>
              </a:ext>
            </a:extLst>
          </p:cNvPr>
          <p:cNvCxnSpPr>
            <a:cxnSpLocks/>
          </p:cNvCxnSpPr>
          <p:nvPr/>
        </p:nvCxnSpPr>
        <p:spPr>
          <a:xfrm flipH="1">
            <a:off x="2769704" y="2173357"/>
            <a:ext cx="720918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4FC3EE22-09C1-49D2-AED4-B659667711FC}"/>
              </a:ext>
            </a:extLst>
          </p:cNvPr>
          <p:cNvCxnSpPr>
            <a:cxnSpLocks/>
          </p:cNvCxnSpPr>
          <p:nvPr/>
        </p:nvCxnSpPr>
        <p:spPr>
          <a:xfrm>
            <a:off x="1855304" y="3326297"/>
            <a:ext cx="86801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DFA42FB-6423-4753-A67E-EB80125CF3DB}"/>
              </a:ext>
            </a:extLst>
          </p:cNvPr>
          <p:cNvCxnSpPr>
            <a:cxnSpLocks/>
          </p:cNvCxnSpPr>
          <p:nvPr/>
        </p:nvCxnSpPr>
        <p:spPr>
          <a:xfrm flipH="1">
            <a:off x="4704522" y="4009463"/>
            <a:ext cx="27034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BA0A836E-BFBC-4583-B289-ABA924101F01}"/>
              </a:ext>
            </a:extLst>
          </p:cNvPr>
          <p:cNvCxnSpPr>
            <a:cxnSpLocks/>
          </p:cNvCxnSpPr>
          <p:nvPr/>
        </p:nvCxnSpPr>
        <p:spPr>
          <a:xfrm flipH="1">
            <a:off x="4850296" y="4884533"/>
            <a:ext cx="22131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529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</Words>
  <Application>Microsoft Office PowerPoint</Application>
  <PresentationFormat>Breedbeeld</PresentationFormat>
  <Paragraphs>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  Kerstmenu 3  meloen met rauwe ham   soep naar keuze : tomatensoep, uiensoep, champignonensoep   combinatie van  3 tortilla’s : kip, ossehaas, pikante gehakt  word gereserveerd  met rijst, bruine bonen, quacemole en zureroom   kertijsje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Kerstmenu 3  meloen met rauwe ham  soep naar keuze:  tomatensoep, uiensoep, champignonensoep  combinatie van  3 tortilla’s :</dc:title>
  <dc:creator>Iman  Metwali</dc:creator>
  <cp:lastModifiedBy>Iman  Metwali</cp:lastModifiedBy>
  <cp:revision>3</cp:revision>
  <dcterms:created xsi:type="dcterms:W3CDTF">2019-11-21T21:52:49Z</dcterms:created>
  <dcterms:modified xsi:type="dcterms:W3CDTF">2019-11-21T22:15:53Z</dcterms:modified>
</cp:coreProperties>
</file>