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35BFAAA-6031-408A-8975-A448E87B614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1A67FA6C-E975-4D91-ADCC-7AA6C18036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65D24CF4-6B66-436D-A771-390A94DE3B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65183C-3DBB-4DA1-BABE-32D46BD00F7A}" type="datetimeFigureOut">
              <a:rPr lang="nl-NL" smtClean="0"/>
              <a:t>21-11-2019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B739692D-4F51-40CD-8FAA-1CA5708251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DA062580-6EC8-4BB9-9DB3-77FBC7E012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9E9B3-A307-4971-AB42-C8F12AA3088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132327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45DEE53-DBB0-478E-A130-00AEA5D344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4284C712-FE2F-4C84-B723-8A9B98D358B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3F6C34EC-E5F6-45DC-8B19-D2680D92A3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65183C-3DBB-4DA1-BABE-32D46BD00F7A}" type="datetimeFigureOut">
              <a:rPr lang="nl-NL" smtClean="0"/>
              <a:t>21-11-2019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E7A8A1E4-71C3-40A1-8B81-DC03A64C1B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7D14C7EB-5551-4560-9854-D192E1E461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9E9B3-A307-4971-AB42-C8F12AA3088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5554241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>
            <a:extLst>
              <a:ext uri="{FF2B5EF4-FFF2-40B4-BE49-F238E27FC236}">
                <a16:creationId xmlns:a16="http://schemas.microsoft.com/office/drawing/2014/main" id="{7A0B96A1-1550-4B95-A653-9FE548B4D26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E2D6E1A5-631B-4930-922F-44B5CAFEF2B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03463DD3-BB61-4F69-903B-787035EB42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65183C-3DBB-4DA1-BABE-32D46BD00F7A}" type="datetimeFigureOut">
              <a:rPr lang="nl-NL" smtClean="0"/>
              <a:t>21-11-2019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320FA3FB-45DC-48F5-BE97-7EB8095AB9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F4F5189C-86AF-4117-9E13-BA228B8E04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9E9B3-A307-4971-AB42-C8F12AA3088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5938677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5940194-BA12-4492-8BF1-07D675BE19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0A57DA11-CF66-4529-B005-C11ED6D2D5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6C03FDAF-CFE4-4850-B5E3-C9F66CAFB9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65183C-3DBB-4DA1-BABE-32D46BD00F7A}" type="datetimeFigureOut">
              <a:rPr lang="nl-NL" smtClean="0"/>
              <a:t>21-11-2019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4F0FAD22-3E09-418F-B9B0-28AD4EC335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DAF2EE9E-F2E6-47F5-9E88-FA0DA8E9FD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9E9B3-A307-4971-AB42-C8F12AA3088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846564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D043205-DD38-498C-8287-4E6F7C3047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1A364415-4C5E-4424-86D9-853403E488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06B05E1C-1432-4EC9-9E87-CEE84962B0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65183C-3DBB-4DA1-BABE-32D46BD00F7A}" type="datetimeFigureOut">
              <a:rPr lang="nl-NL" smtClean="0"/>
              <a:t>21-11-2019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061CF0D1-2F0C-4260-86E1-C72DEEE5A8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31741FF0-01C0-475F-8DCC-CA02E39467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9E9B3-A307-4971-AB42-C8F12AA3088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465607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C3EF934-2AFB-41BA-B36E-D536A66FAF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3E891E71-FE84-44CC-9F7B-117EEEB741A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035C24FA-0427-42F7-9E7D-1872A1F27FF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D1CB11C3-A05E-4F4E-91F8-433C86FF0D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65183C-3DBB-4DA1-BABE-32D46BD00F7A}" type="datetimeFigureOut">
              <a:rPr lang="nl-NL" smtClean="0"/>
              <a:t>21-11-2019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84E1B8F7-47FF-43CE-B169-626102024C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96EB2C7C-8FF8-4AF2-9616-7618278A95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9E9B3-A307-4971-AB42-C8F12AA3088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930300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80795DD-8B46-4CBE-B842-2FE1B59BA4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38FAF438-F8BD-4F70-80CC-94886A0ADE2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0F5019F2-CE4E-4E1B-B5F0-2DCD81A25F0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5B64CD8B-915F-4FAA-933E-225A7BE842F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712F97D2-469D-499C-B0BB-F3D3C9CD91C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>
            <a:extLst>
              <a:ext uri="{FF2B5EF4-FFF2-40B4-BE49-F238E27FC236}">
                <a16:creationId xmlns:a16="http://schemas.microsoft.com/office/drawing/2014/main" id="{938AA024-2310-4EE2-A600-03AF8136FA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65183C-3DBB-4DA1-BABE-32D46BD00F7A}" type="datetimeFigureOut">
              <a:rPr lang="nl-NL" smtClean="0"/>
              <a:t>21-11-2019</a:t>
            </a:fld>
            <a:endParaRPr lang="nl-NL"/>
          </a:p>
        </p:txBody>
      </p:sp>
      <p:sp>
        <p:nvSpPr>
          <p:cNvPr id="8" name="Tijdelijke aanduiding voor voettekst 7">
            <a:extLst>
              <a:ext uri="{FF2B5EF4-FFF2-40B4-BE49-F238E27FC236}">
                <a16:creationId xmlns:a16="http://schemas.microsoft.com/office/drawing/2014/main" id="{90032F05-2B47-4D71-A833-8512CB6F0D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>
            <a:extLst>
              <a:ext uri="{FF2B5EF4-FFF2-40B4-BE49-F238E27FC236}">
                <a16:creationId xmlns:a16="http://schemas.microsoft.com/office/drawing/2014/main" id="{46877AAA-499E-4515-9050-5B2E1ACC76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9E9B3-A307-4971-AB42-C8F12AA3088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5226481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9899EF0-02F6-4C92-8BBB-B72387DAC2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7F97913A-D997-4695-B083-F5A9907000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65183C-3DBB-4DA1-BABE-32D46BD00F7A}" type="datetimeFigureOut">
              <a:rPr lang="nl-NL" smtClean="0"/>
              <a:t>21-11-2019</a:t>
            </a:fld>
            <a:endParaRPr lang="nl-NL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ABE540AF-7B94-46A0-87B4-961BA6EE5D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D59613D7-0F83-49E5-A1F2-A4E7E9F27E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9E9B3-A307-4971-AB42-C8F12AA3088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297662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>
            <a:extLst>
              <a:ext uri="{FF2B5EF4-FFF2-40B4-BE49-F238E27FC236}">
                <a16:creationId xmlns:a16="http://schemas.microsoft.com/office/drawing/2014/main" id="{6958CA30-127F-420E-8A9F-A4BFC250BC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65183C-3DBB-4DA1-BABE-32D46BD00F7A}" type="datetimeFigureOut">
              <a:rPr lang="nl-NL" smtClean="0"/>
              <a:t>21-11-2019</a:t>
            </a:fld>
            <a:endParaRPr lang="nl-NL"/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30C3D776-D527-4483-B009-62BB4A66B3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77E9F667-DB6A-4188-A36C-800396C9C2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9E9B3-A307-4971-AB42-C8F12AA3088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909036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5BBE55B-7ADD-42AB-ACF0-4821BA3ACC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EB76294B-58E1-454C-809A-6A380C5847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3374B04F-507E-4CF0-B312-9ADCA5B6AAF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4DBDD127-FC02-452C-B840-E9CD1CDE96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65183C-3DBB-4DA1-BABE-32D46BD00F7A}" type="datetimeFigureOut">
              <a:rPr lang="nl-NL" smtClean="0"/>
              <a:t>21-11-2019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E728E2CD-6CF5-4FBE-A2E0-33C3273540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E17D58CB-3F5E-4518-B66C-2601E2CD82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9E9B3-A307-4971-AB42-C8F12AA3088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476965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2E242A4-891B-43BE-95D3-EBBA3F575C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afbeelding 2">
            <a:extLst>
              <a:ext uri="{FF2B5EF4-FFF2-40B4-BE49-F238E27FC236}">
                <a16:creationId xmlns:a16="http://schemas.microsoft.com/office/drawing/2014/main" id="{E0E62EC1-46A7-4F58-979C-9D92FDB3E8A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6778744A-072D-42CA-A768-568BE0176FE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C0D4248A-20F1-4D3A-A414-4D8BE27B1C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65183C-3DBB-4DA1-BABE-32D46BD00F7A}" type="datetimeFigureOut">
              <a:rPr lang="nl-NL" smtClean="0"/>
              <a:t>21-11-2019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6A017309-B7DF-4C79-A4EC-15B5184157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F6161803-5030-4C9B-973E-DEE07B59AF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9E9B3-A307-4971-AB42-C8F12AA3088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2435454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EF95F83D-597B-417C-BE96-9398B60C91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77754753-7982-408E-B8BA-F3CE452504B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0373CB5E-8ADA-4CF0-94E6-E5BE8A8EBEA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65183C-3DBB-4DA1-BABE-32D46BD00F7A}" type="datetimeFigureOut">
              <a:rPr lang="nl-NL" smtClean="0"/>
              <a:t>21-11-2019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5BA5C369-9AC5-4B49-9BE5-1F33F83AA52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E7820D3A-00F6-4026-A870-E043B8BE93B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09E9B3-A307-4971-AB42-C8F12AA3088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595911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71B2258F-86CA-4D4D-8270-BC05FCDEBF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7999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Afbeelding 4">
            <a:extLst>
              <a:ext uri="{FF2B5EF4-FFF2-40B4-BE49-F238E27FC236}">
                <a16:creationId xmlns:a16="http://schemas.microsoft.com/office/drawing/2014/main" id="{3035B775-AD3E-42A3-8DD7-1E716565A722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369" b="6361"/>
          <a:stretch/>
        </p:blipFill>
        <p:spPr>
          <a:xfrm>
            <a:off x="20" y="1"/>
            <a:ext cx="12191980" cy="6857999"/>
          </a:xfrm>
          <a:prstGeom prst="rect">
            <a:avLst/>
          </a:prstGeom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79BC0A25-562A-4FDC-BF1E-32727E5A0A0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56522" y="1108945"/>
            <a:ext cx="9144000" cy="2900518"/>
          </a:xfrm>
        </p:spPr>
        <p:txBody>
          <a:bodyPr>
            <a:normAutofit fontScale="90000"/>
          </a:bodyPr>
          <a:lstStyle/>
          <a:p>
            <a:br>
              <a:rPr lang="nl-NL" sz="3100" dirty="0">
                <a:solidFill>
                  <a:srgbClr val="FFFFFF"/>
                </a:solidFill>
              </a:rPr>
            </a:br>
            <a:br>
              <a:rPr lang="nl-NL" sz="3100" dirty="0">
                <a:solidFill>
                  <a:srgbClr val="FFFFFF"/>
                </a:solidFill>
              </a:rPr>
            </a:br>
            <a:r>
              <a:rPr lang="nl-NL" sz="3600" dirty="0">
                <a:solidFill>
                  <a:srgbClr val="FFFFFF"/>
                </a:solidFill>
              </a:rPr>
              <a:t>Kerstmenu 3</a:t>
            </a:r>
            <a:r>
              <a:rPr lang="nl-NL" sz="3100" dirty="0">
                <a:solidFill>
                  <a:srgbClr val="FFFFFF"/>
                </a:solidFill>
              </a:rPr>
              <a:t> </a:t>
            </a:r>
            <a:br>
              <a:rPr lang="nl-NL" sz="3100" dirty="0">
                <a:solidFill>
                  <a:srgbClr val="FFFFFF"/>
                </a:solidFill>
              </a:rPr>
            </a:br>
            <a:r>
              <a:rPr lang="nl-NL" sz="3100" dirty="0">
                <a:solidFill>
                  <a:srgbClr val="FFFFFF"/>
                </a:solidFill>
              </a:rPr>
              <a:t>meloen met rauwe ham </a:t>
            </a:r>
            <a:br>
              <a:rPr lang="nl-NL" dirty="0">
                <a:solidFill>
                  <a:srgbClr val="FFFFFF"/>
                </a:solidFill>
              </a:rPr>
            </a:br>
            <a:br>
              <a:rPr lang="nl-NL" sz="3100" dirty="0">
                <a:solidFill>
                  <a:srgbClr val="FFFFFF"/>
                </a:solidFill>
              </a:rPr>
            </a:br>
            <a:r>
              <a:rPr lang="nl-NL" sz="3100" dirty="0">
                <a:solidFill>
                  <a:srgbClr val="FFFFFF"/>
                </a:solidFill>
              </a:rPr>
              <a:t>soep naar keuze :</a:t>
            </a:r>
            <a:br>
              <a:rPr lang="nl-NL" sz="3100" dirty="0">
                <a:solidFill>
                  <a:srgbClr val="FFFFFF"/>
                </a:solidFill>
              </a:rPr>
            </a:br>
            <a:r>
              <a:rPr lang="nl-NL" sz="3100" dirty="0">
                <a:solidFill>
                  <a:srgbClr val="FFFFFF"/>
                </a:solidFill>
              </a:rPr>
              <a:t>tomatensoep, uiensoep, </a:t>
            </a:r>
            <a:r>
              <a:rPr lang="nl-NL" sz="3100" dirty="0" err="1">
                <a:solidFill>
                  <a:srgbClr val="FFFFFF"/>
                </a:solidFill>
              </a:rPr>
              <a:t>champignonensoep</a:t>
            </a:r>
            <a:r>
              <a:rPr lang="nl-NL" sz="3100" dirty="0">
                <a:solidFill>
                  <a:srgbClr val="FFFFFF"/>
                </a:solidFill>
              </a:rPr>
              <a:t> </a:t>
            </a:r>
            <a:br>
              <a:rPr lang="nl-NL" sz="3100" dirty="0">
                <a:solidFill>
                  <a:srgbClr val="FFFFFF"/>
                </a:solidFill>
              </a:rPr>
            </a:br>
            <a:br>
              <a:rPr lang="nl-NL" sz="3100" dirty="0">
                <a:solidFill>
                  <a:srgbClr val="FFFFFF"/>
                </a:solidFill>
              </a:rPr>
            </a:br>
            <a:r>
              <a:rPr lang="nl-NL" sz="3100" dirty="0">
                <a:solidFill>
                  <a:srgbClr val="FFFFFF"/>
                </a:solidFill>
              </a:rPr>
              <a:t>combinatie van  3 tortilla’s : kip, </a:t>
            </a:r>
            <a:r>
              <a:rPr lang="nl-NL" sz="3100" dirty="0" err="1">
                <a:solidFill>
                  <a:srgbClr val="FFFFFF"/>
                </a:solidFill>
              </a:rPr>
              <a:t>ossehaas</a:t>
            </a:r>
            <a:r>
              <a:rPr lang="nl-NL" sz="3100" dirty="0">
                <a:solidFill>
                  <a:srgbClr val="FFFFFF"/>
                </a:solidFill>
              </a:rPr>
              <a:t>, pikante gehakt </a:t>
            </a:r>
            <a:br>
              <a:rPr lang="nl-NL" sz="3100" dirty="0">
                <a:solidFill>
                  <a:srgbClr val="FFFFFF"/>
                </a:solidFill>
              </a:rPr>
            </a:br>
            <a:r>
              <a:rPr lang="nl-NL" sz="2700" dirty="0">
                <a:solidFill>
                  <a:srgbClr val="FFFFFF"/>
                </a:solidFill>
              </a:rPr>
              <a:t>word gereserveerd  met rijst, bruine bonen, </a:t>
            </a:r>
            <a:r>
              <a:rPr lang="nl-NL" sz="2700" dirty="0" err="1">
                <a:solidFill>
                  <a:srgbClr val="FFFFFF"/>
                </a:solidFill>
              </a:rPr>
              <a:t>quacemole</a:t>
            </a:r>
            <a:r>
              <a:rPr lang="nl-NL" sz="2700" dirty="0">
                <a:solidFill>
                  <a:srgbClr val="FFFFFF"/>
                </a:solidFill>
              </a:rPr>
              <a:t> en </a:t>
            </a:r>
            <a:r>
              <a:rPr lang="nl-NL" sz="2700" dirty="0" err="1">
                <a:solidFill>
                  <a:srgbClr val="FFFFFF"/>
                </a:solidFill>
              </a:rPr>
              <a:t>zureroom</a:t>
            </a:r>
            <a:r>
              <a:rPr lang="nl-NL" sz="2700" dirty="0">
                <a:solidFill>
                  <a:srgbClr val="FFFFFF"/>
                </a:solidFill>
              </a:rPr>
              <a:t> </a:t>
            </a:r>
            <a:br>
              <a:rPr lang="nl-NL" sz="2700" dirty="0">
                <a:solidFill>
                  <a:srgbClr val="FFFFFF"/>
                </a:solidFill>
              </a:rPr>
            </a:br>
            <a:br>
              <a:rPr lang="nl-NL" sz="2700" dirty="0">
                <a:solidFill>
                  <a:srgbClr val="FFFFFF"/>
                </a:solidFill>
              </a:rPr>
            </a:br>
            <a:r>
              <a:rPr lang="nl-NL" sz="3100" dirty="0" err="1">
                <a:solidFill>
                  <a:srgbClr val="FFFFFF"/>
                </a:solidFill>
              </a:rPr>
              <a:t>kertijsje</a:t>
            </a:r>
            <a:r>
              <a:rPr lang="nl-NL" sz="3100" dirty="0">
                <a:solidFill>
                  <a:srgbClr val="FFFFFF"/>
                </a:solidFill>
              </a:rPr>
              <a:t> 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48F8A593-8A55-4A38-9E2C-6B0A12EA743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159404"/>
            <a:ext cx="9144000" cy="1098395"/>
          </a:xfrm>
        </p:spPr>
        <p:txBody>
          <a:bodyPr>
            <a:normAutofit fontScale="92500" lnSpcReduction="20000"/>
          </a:bodyPr>
          <a:lstStyle/>
          <a:p>
            <a:endParaRPr lang="nl-NL" dirty="0">
              <a:solidFill>
                <a:srgbClr val="FFFFFF"/>
              </a:solidFill>
            </a:endParaRPr>
          </a:p>
          <a:p>
            <a:r>
              <a:rPr lang="nl-NL" dirty="0">
                <a:solidFill>
                  <a:srgbClr val="FFFFFF"/>
                </a:solidFill>
              </a:rPr>
              <a:t>Koffie, </a:t>
            </a:r>
            <a:r>
              <a:rPr lang="nl-NL" dirty="0" err="1">
                <a:solidFill>
                  <a:srgbClr val="FFFFFF"/>
                </a:solidFill>
              </a:rPr>
              <a:t>espreso</a:t>
            </a:r>
            <a:r>
              <a:rPr lang="nl-NL" dirty="0">
                <a:solidFill>
                  <a:srgbClr val="FFFFFF"/>
                </a:solidFill>
              </a:rPr>
              <a:t> </a:t>
            </a:r>
          </a:p>
          <a:p>
            <a:r>
              <a:rPr lang="nl-NL" dirty="0">
                <a:solidFill>
                  <a:srgbClr val="FFFFFF"/>
                </a:solidFill>
              </a:rPr>
              <a:t>                                                             € 37, 50 p.p.        </a:t>
            </a:r>
          </a:p>
        </p:txBody>
      </p:sp>
      <p:cxnSp>
        <p:nvCxnSpPr>
          <p:cNvPr id="7" name="Rechte verbindingslijn 6">
            <a:extLst>
              <a:ext uri="{FF2B5EF4-FFF2-40B4-BE49-F238E27FC236}">
                <a16:creationId xmlns:a16="http://schemas.microsoft.com/office/drawing/2014/main" id="{2FB4DE9C-21C8-4B28-A808-F7B588BD8DDE}"/>
              </a:ext>
            </a:extLst>
          </p:cNvPr>
          <p:cNvCxnSpPr/>
          <p:nvPr/>
        </p:nvCxnSpPr>
        <p:spPr>
          <a:xfrm>
            <a:off x="4320209" y="556591"/>
            <a:ext cx="3432313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" name="Rechte verbindingslijn 8">
            <a:extLst>
              <a:ext uri="{FF2B5EF4-FFF2-40B4-BE49-F238E27FC236}">
                <a16:creationId xmlns:a16="http://schemas.microsoft.com/office/drawing/2014/main" id="{63B65090-309B-4B5E-85A4-87BAB772DBD3}"/>
              </a:ext>
            </a:extLst>
          </p:cNvPr>
          <p:cNvCxnSpPr>
            <a:cxnSpLocks/>
          </p:cNvCxnSpPr>
          <p:nvPr/>
        </p:nvCxnSpPr>
        <p:spPr>
          <a:xfrm flipH="1">
            <a:off x="4002157" y="1113182"/>
            <a:ext cx="4187686" cy="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" name="Rechte verbindingslijn 12">
            <a:extLst>
              <a:ext uri="{FF2B5EF4-FFF2-40B4-BE49-F238E27FC236}">
                <a16:creationId xmlns:a16="http://schemas.microsoft.com/office/drawing/2014/main" id="{0A98A68E-1C6B-47E5-AB26-32D3815E6FDE}"/>
              </a:ext>
            </a:extLst>
          </p:cNvPr>
          <p:cNvCxnSpPr>
            <a:cxnSpLocks/>
          </p:cNvCxnSpPr>
          <p:nvPr/>
        </p:nvCxnSpPr>
        <p:spPr>
          <a:xfrm flipH="1">
            <a:off x="2769704" y="2173357"/>
            <a:ext cx="7209183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" name="Rechte verbindingslijn 17">
            <a:extLst>
              <a:ext uri="{FF2B5EF4-FFF2-40B4-BE49-F238E27FC236}">
                <a16:creationId xmlns:a16="http://schemas.microsoft.com/office/drawing/2014/main" id="{4FC3EE22-09C1-49D2-AED4-B659667711FC}"/>
              </a:ext>
            </a:extLst>
          </p:cNvPr>
          <p:cNvCxnSpPr>
            <a:cxnSpLocks/>
          </p:cNvCxnSpPr>
          <p:nvPr/>
        </p:nvCxnSpPr>
        <p:spPr>
          <a:xfrm>
            <a:off x="1855304" y="3326297"/>
            <a:ext cx="8680174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2" name="Rechte verbindingslijn 21">
            <a:extLst>
              <a:ext uri="{FF2B5EF4-FFF2-40B4-BE49-F238E27FC236}">
                <a16:creationId xmlns:a16="http://schemas.microsoft.com/office/drawing/2014/main" id="{FDFA42FB-6423-4753-A67E-EB80125CF3DB}"/>
              </a:ext>
            </a:extLst>
          </p:cNvPr>
          <p:cNvCxnSpPr>
            <a:cxnSpLocks/>
          </p:cNvCxnSpPr>
          <p:nvPr/>
        </p:nvCxnSpPr>
        <p:spPr>
          <a:xfrm flipH="1">
            <a:off x="4704522" y="4009463"/>
            <a:ext cx="2703443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5" name="Rechte verbindingslijn 24">
            <a:extLst>
              <a:ext uri="{FF2B5EF4-FFF2-40B4-BE49-F238E27FC236}">
                <a16:creationId xmlns:a16="http://schemas.microsoft.com/office/drawing/2014/main" id="{BA0A836E-BFBC-4583-B289-ABA924101F01}"/>
              </a:ext>
            </a:extLst>
          </p:cNvPr>
          <p:cNvCxnSpPr>
            <a:cxnSpLocks/>
          </p:cNvCxnSpPr>
          <p:nvPr/>
        </p:nvCxnSpPr>
        <p:spPr>
          <a:xfrm flipH="1">
            <a:off x="4850296" y="4884533"/>
            <a:ext cx="2213113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7452940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</TotalTime>
  <Words>12</Words>
  <Application>Microsoft Office PowerPoint</Application>
  <PresentationFormat>Breedbeeld</PresentationFormat>
  <Paragraphs>4</Paragraphs>
  <Slides>1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Kantoorthema</vt:lpstr>
      <vt:lpstr>  Kerstmenu 3  meloen met rauwe ham   soep naar keuze : tomatensoep, uiensoep, champignonensoep   combinatie van  3 tortilla’s : kip, ossehaas, pikante gehakt  word gereserveerd  met rijst, bruine bonen, quacemole en zureroom   kertijsje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Kerstmenu 3  meloen met rauwe ham  soep naar keuze:  tomatensoep, uiensoep, champignonensoep  combinatie van  3 tortilla’s :</dc:title>
  <dc:creator>Iman  Metwali</dc:creator>
  <cp:lastModifiedBy>Iman  Metwali</cp:lastModifiedBy>
  <cp:revision>3</cp:revision>
  <dcterms:created xsi:type="dcterms:W3CDTF">2019-11-21T21:52:49Z</dcterms:created>
  <dcterms:modified xsi:type="dcterms:W3CDTF">2019-11-21T22:15:53Z</dcterms:modified>
</cp:coreProperties>
</file>