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16126-1B3B-4874-B697-59BBFB2D3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624D4B-CC22-4A88-9720-3159B9C21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A148D0-2A06-49A6-AC2F-900B489A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4C0D49-A7D3-48B6-A659-227AA5E7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B6C551-D133-4E07-946B-D801C9C79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18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0305F-AA22-4BA2-83F1-340C3590E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8877601-0ECD-42C6-AAB4-A03B3523F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FA3C7C-F0F0-4333-B3EB-3DA6BC15B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CC10CD-82B9-4902-A653-CCBDD2BD6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42BA73-AE33-4398-A794-B12206FE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724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AA3F74D-13B8-46F2-93F3-DE51385CC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754F492-C9CF-421B-B7FB-E4F5EC902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AEC892-5E77-4C81-87C0-ADE1109C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06B0EF-F417-4FA3-A3E1-CA5953DA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61983B-2F27-4A7B-B7D5-44608D85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83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D9C16-BE48-4F74-8C7B-1FA3F4AD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A0A2C4-7EC6-46CA-83FD-021304CBA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837120-D4EB-4EC9-B4E7-0D534A13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1EF22C-8897-4E21-A0D0-37EEBE2B1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F2166A-6FBD-4555-8479-67ECED22A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7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FF8A8-B5A8-4D77-907B-2BECCF698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3AF734-0FB6-4388-859D-D58056A1D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3CCC50-3D2E-440A-A8C2-798172C51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8D2C5E-3761-4703-A6C5-02D5A240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54C8F58-249B-4FD8-91DC-0DA18A2B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4E5AA0-E057-4BC7-BAD3-7C92C4E2D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59A586-BFD3-4EFD-BB97-55A5C6830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C952CD1-BADF-48E5-B749-765D2EC97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BCA82FB-2CD9-471F-8E41-08824C88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C75951-B5A6-4CAB-887A-69F79311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059A36F-8FC8-43A5-B094-D07E0888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423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252EDD-AF90-4387-BF65-D3892060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57D6AA-40D9-4F46-A0E2-7F59AED48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63ED188-D190-482A-86BC-64C90FF91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152987A-5701-4F99-A52A-6F77E3AC3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C75F4D9-4E5D-4D72-AFB5-52F6540951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2BF611D-4D1D-49D2-9B4A-B723BD984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C18EE80-DB2C-4489-8218-5DF085F4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15930DB-7820-4D66-BA34-2E26FBC6D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02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8909C7-D0A1-4587-84F9-B7852B91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BDAB8D6-AF84-47FC-9993-03E7E6C5A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7FAAC7-B614-4372-AECE-54139B7F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EA9F4C1-AE96-4045-8EA4-5F55DDF9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38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60C030B-355F-4387-900C-6CF7A483B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6AE2A78-4116-4C85-BCA7-1743D807F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4C66CFF-2904-4010-8ECB-5E85AAF8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21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023DB-EC18-48C6-9E70-968B260F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2E355B-C418-4D4D-BAF6-32396CC7C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5A4954B-8240-4EFF-BD62-92FB249F2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95E2592-68B1-43FD-8946-FA443A970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1CF920-0C1C-4019-9965-75E6CFE78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14D7CB-0698-469D-A269-8CA3BE83E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31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584518-485B-4B08-8076-E7B780FA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4513C8C-D189-438C-A639-A8FDFB604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DD6CC5C-74A7-45CF-AF41-9A1B59F5E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E6B6E34-63B9-4D52-B7E3-C3354A2D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91365AC-0436-4AF9-BDD2-22FEF5D5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D83998-0F1A-4439-815D-21868D55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02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26839F4-EF2F-463F-AC23-48C926590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4D36D38-42AB-416E-90FE-E20048993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B779A65-2E9D-4405-B2D3-7001D13BF5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95384-0F16-4C8B-BB65-AB23C83F02BB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6C1756-94F8-4822-B73D-06D828C20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8C23F4-24A5-4C47-BDC0-455651F2F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3D504-0151-42EA-82E6-6640310295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1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030EDD6-CB05-4360-A68D-3553A346F8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50"/>
          <a:stretch/>
        </p:blipFill>
        <p:spPr>
          <a:xfrm>
            <a:off x="0" y="-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270C03B-7C50-456D-A860-C738E7FC3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496" y="1497461"/>
            <a:ext cx="9144000" cy="2900518"/>
          </a:xfrm>
        </p:spPr>
        <p:txBody>
          <a:bodyPr>
            <a:normAutofit fontScale="90000"/>
          </a:bodyPr>
          <a:lstStyle/>
          <a:p>
            <a:r>
              <a:rPr lang="nl-NL" sz="3600" dirty="0">
                <a:solidFill>
                  <a:srgbClr val="FFFFFF"/>
                </a:solidFill>
              </a:rPr>
              <a:t>Kerstmenu 2 </a:t>
            </a:r>
            <a:br>
              <a:rPr lang="nl-NL" dirty="0">
                <a:solidFill>
                  <a:srgbClr val="FFFFFF"/>
                </a:solidFill>
              </a:rPr>
            </a:br>
            <a:br>
              <a:rPr lang="nl-NL" dirty="0">
                <a:solidFill>
                  <a:srgbClr val="FFFFFF"/>
                </a:solidFill>
              </a:rPr>
            </a:br>
            <a:r>
              <a:rPr lang="nl-NL" sz="3100" dirty="0" err="1">
                <a:solidFill>
                  <a:srgbClr val="FFFFFF"/>
                </a:solidFill>
              </a:rPr>
              <a:t>garnalencoctail</a:t>
            </a:r>
            <a:br>
              <a:rPr lang="nl-NL" sz="3100" dirty="0">
                <a:solidFill>
                  <a:srgbClr val="FFFFFF"/>
                </a:solidFill>
              </a:rPr>
            </a:b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soep naar keuze: </a:t>
            </a: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2700" dirty="0">
                <a:solidFill>
                  <a:srgbClr val="FFFFFF"/>
                </a:solidFill>
              </a:rPr>
              <a:t>tomatensoep, </a:t>
            </a:r>
            <a:r>
              <a:rPr lang="nl-NL" sz="2700" dirty="0" err="1">
                <a:solidFill>
                  <a:srgbClr val="FFFFFF"/>
                </a:solidFill>
              </a:rPr>
              <a:t>linsensoep</a:t>
            </a:r>
            <a:r>
              <a:rPr lang="nl-NL" sz="2700" dirty="0">
                <a:solidFill>
                  <a:srgbClr val="FFFFFF"/>
                </a:solidFill>
              </a:rPr>
              <a:t>, uiensoep en </a:t>
            </a:r>
            <a:r>
              <a:rPr lang="nl-NL" sz="2700" dirty="0" err="1">
                <a:solidFill>
                  <a:srgbClr val="FFFFFF"/>
                </a:solidFill>
              </a:rPr>
              <a:t>champignonnensoep</a:t>
            </a:r>
            <a:br>
              <a:rPr lang="nl-NL" sz="3100" dirty="0">
                <a:solidFill>
                  <a:srgbClr val="FFFFFF"/>
                </a:solidFill>
              </a:rPr>
            </a:b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combinatie entrecote en </a:t>
            </a:r>
            <a:r>
              <a:rPr lang="nl-NL" sz="3100" dirty="0" err="1">
                <a:solidFill>
                  <a:srgbClr val="FFFFFF"/>
                </a:solidFill>
              </a:rPr>
              <a:t>ossehaas</a:t>
            </a: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2000" dirty="0">
                <a:solidFill>
                  <a:srgbClr val="FFFFFF"/>
                </a:solidFill>
              </a:rPr>
              <a:t>“ word geserveerd met friet of gepofte aardappel’’</a:t>
            </a:r>
            <a:br>
              <a:rPr lang="nl-NL" sz="2000" dirty="0">
                <a:solidFill>
                  <a:srgbClr val="FFFFFF"/>
                </a:solidFill>
              </a:rPr>
            </a:br>
            <a:endParaRPr lang="nl-NL" sz="2000" dirty="0">
              <a:solidFill>
                <a:srgbClr val="FFFFFF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4347D6F-CDEE-4A9E-8566-507CE138B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 fontScale="25000" lnSpcReduction="20000"/>
          </a:bodyPr>
          <a:lstStyle/>
          <a:p>
            <a:r>
              <a:rPr lang="nl-NL" sz="11200" dirty="0">
                <a:solidFill>
                  <a:srgbClr val="FFFFFF"/>
                </a:solidFill>
              </a:rPr>
              <a:t>kerstijsje </a:t>
            </a:r>
          </a:p>
          <a:p>
            <a:endParaRPr lang="nl-NL" sz="11200" dirty="0">
              <a:solidFill>
                <a:srgbClr val="FFFFFF"/>
              </a:solidFill>
            </a:endParaRPr>
          </a:p>
          <a:p>
            <a:r>
              <a:rPr lang="nl-NL" sz="11200" dirty="0">
                <a:solidFill>
                  <a:srgbClr val="FFFFFF"/>
                </a:solidFill>
              </a:rPr>
              <a:t>Koffie, espresso</a:t>
            </a:r>
          </a:p>
          <a:p>
            <a:r>
              <a:rPr lang="nl-NL" sz="11200" dirty="0">
                <a:solidFill>
                  <a:srgbClr val="FFFFFF"/>
                </a:solidFill>
              </a:rPr>
              <a:t>                                                        € 37,50 p.p. </a:t>
            </a:r>
          </a:p>
          <a:p>
            <a:r>
              <a:rPr lang="nl-NL" dirty="0">
                <a:solidFill>
                  <a:srgbClr val="FFFFFF"/>
                </a:solidFill>
              </a:rPr>
              <a:t> 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EA6BEAB0-41D3-4DDD-BBD5-517371727E6E}"/>
              </a:ext>
            </a:extLst>
          </p:cNvPr>
          <p:cNvCxnSpPr>
            <a:cxnSpLocks/>
          </p:cNvCxnSpPr>
          <p:nvPr/>
        </p:nvCxnSpPr>
        <p:spPr>
          <a:xfrm>
            <a:off x="4585252" y="2054087"/>
            <a:ext cx="33793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541FD660-6BCB-437E-9896-763B8C485678}"/>
              </a:ext>
            </a:extLst>
          </p:cNvPr>
          <p:cNvCxnSpPr>
            <a:cxnSpLocks/>
          </p:cNvCxnSpPr>
          <p:nvPr/>
        </p:nvCxnSpPr>
        <p:spPr>
          <a:xfrm flipV="1">
            <a:off x="4784035" y="874627"/>
            <a:ext cx="2729948" cy="397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53B20E8F-5DBF-47D5-A120-CA21021DFF8A}"/>
              </a:ext>
            </a:extLst>
          </p:cNvPr>
          <p:cNvCxnSpPr>
            <a:cxnSpLocks/>
          </p:cNvCxnSpPr>
          <p:nvPr/>
        </p:nvCxnSpPr>
        <p:spPr>
          <a:xfrm flipV="1">
            <a:off x="1696278" y="3127513"/>
            <a:ext cx="919700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A403CB37-D1AD-4E48-9CE0-2DF97E2592DA}"/>
              </a:ext>
            </a:extLst>
          </p:cNvPr>
          <p:cNvCxnSpPr/>
          <p:nvPr/>
        </p:nvCxnSpPr>
        <p:spPr>
          <a:xfrm>
            <a:off x="2875722" y="4064859"/>
            <a:ext cx="58177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95FF25AC-A44F-4610-A4B0-131FA90336A7}"/>
              </a:ext>
            </a:extLst>
          </p:cNvPr>
          <p:cNvCxnSpPr>
            <a:cxnSpLocks/>
          </p:cNvCxnSpPr>
          <p:nvPr/>
        </p:nvCxnSpPr>
        <p:spPr>
          <a:xfrm flipV="1">
            <a:off x="4916557" y="4708601"/>
            <a:ext cx="2226365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echte verbindingslijn 29">
            <a:extLst>
              <a:ext uri="{FF2B5EF4-FFF2-40B4-BE49-F238E27FC236}">
                <a16:creationId xmlns:a16="http://schemas.microsoft.com/office/drawing/2014/main" id="{B4A126F5-723D-4D65-8E55-4F19ED282432}"/>
              </a:ext>
            </a:extLst>
          </p:cNvPr>
          <p:cNvCxnSpPr>
            <a:cxnSpLocks/>
          </p:cNvCxnSpPr>
          <p:nvPr/>
        </p:nvCxnSpPr>
        <p:spPr>
          <a:xfrm>
            <a:off x="4784035" y="5403572"/>
            <a:ext cx="26371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539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</Words>
  <Application>Microsoft Office PowerPoint</Application>
  <PresentationFormat>Breedbeeld</PresentationFormat>
  <Paragraphs>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Kerstmenu 2   garnalencoctail  soep naar keuze:  tomatensoep, linsensoep, uiensoep en champignonnensoep  combinatie entrecote en ossehaas “ word geserveerd met friet of gepofte aardappel’’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Kerstmenu 2   garnalencoctail  soep naar keuze:  tomatensoep, linsensoep, uiensoep en champignonnensoep  combinatie entrecote en ossehaas “ word geserveerd met friet of gepofte aardappel’’</dc:title>
  <dc:creator>Iman  Metwali</dc:creator>
  <cp:lastModifiedBy>Iman  Metwali</cp:lastModifiedBy>
  <cp:revision>2</cp:revision>
  <dcterms:created xsi:type="dcterms:W3CDTF">2019-11-21T21:35:56Z</dcterms:created>
  <dcterms:modified xsi:type="dcterms:W3CDTF">2019-11-21T21:51:11Z</dcterms:modified>
</cp:coreProperties>
</file>