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52FF40-3512-4C9D-BCAC-3E5294D8E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936DA19-A978-4D39-AFC1-BDC44B430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34C0A9-DB59-4CC6-8991-00B39A11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2F7E24-5306-4F3D-9999-44D39D6F2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332661-DD39-4AA2-8775-E0D0E4EFB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76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489714-3C7B-49B5-8092-D52FF0676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C8AAF65-950C-4F0E-8D18-57FF16A98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B435B20-17CD-4BFC-A0A4-43B8E25F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F2B139-5B93-4BEE-8BBB-DB8BC72DF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8D5FA0-5EEE-4D83-87B9-DB63195F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595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72FA7A1-D953-48A0-9B23-7DBC6DB5F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61D9AFA-7C5A-4F02-BC30-85BF465BAE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AB68BA-8ECE-4282-B4DF-50C1934B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C5107F-436D-466E-975E-BCABC296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7538113-02A6-44BE-89A9-8EA29BFC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13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4580C-60A4-4288-B325-7B59CAEB5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83D7B8-FAF5-42F4-BDB4-DFF012CD0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D5C47FD-71B7-4107-A7E9-47A2C008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A52BA0A-B1A2-41BD-8947-4C63AA153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5AAD735-DC72-4EC2-AE23-C1EF87FE3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969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BA3B9-BAA7-4D09-BF43-705D87900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F561CD-9AEF-4471-B7DE-0665ED594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DC9456-B169-4AA6-BDFB-D54E33ED4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08EDA15-94C5-4B14-8049-0C748F175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74A471-ECF8-404C-A109-87B98067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829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8E8BB8-C7B6-4577-82FC-651F1676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F3F7FA-2100-4805-BFEA-892C0516D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8895CAD-EC01-49E6-BC18-4508631B8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EE6D7ED-D051-46DF-869A-BA40F47B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A104474-4F16-4A73-B97F-7AF42703F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84FEBFF-3A43-4A61-ACD4-CBC290ADC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205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6DA326-C27C-4898-A396-188AB3B84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35D037-7709-4104-B357-F29985F70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1796767-4553-4B71-B48D-D7E21CDCA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E75518E-FC09-4B3E-A9D1-8E4E1DAD4B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14F33BF-208F-47EF-8693-DFBA939A93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42CF4ED-A6F0-4C9E-B04D-B824B10B6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F8213E2-9F22-4C9B-B7C8-3F333C14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0872D0A-E538-437E-A11D-6FECF7643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978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935A24-ED76-4B1D-B5C8-FE4456991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9C40361-C814-44AB-B131-5065FFB15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8B68AEE-03F6-485D-A1D9-CD40FAFB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AA7B286-0550-4C94-948D-4EAD3B5D8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866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1353DCE-3712-4FD3-A5ED-2ABF4C28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5782244-A08A-48AF-BAD5-DC7063205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F4FDC15-655D-4B39-83F4-41B5E328B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01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B95DB-B624-4B2B-AB52-C5AF39D8A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1B8231-A468-49CB-BE6D-B8710E675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543FA77-FF92-4293-8729-6883857A0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810F394-D06C-4DD4-9438-49957BD64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2A2EE3C-1A77-4485-97FF-CF32DDCC6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D3BA29-428A-4938-BC31-FC23768E4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169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D50D6-71B9-4CD1-A4C1-E960D348F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F0FA913-4172-4251-96DC-D904966A5C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02C8B95-83B1-4483-B7C1-20BBA320B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874C1EB-8AEB-4D00-96F8-4BBCCF5C1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ECDED86-FBAF-44F2-B58A-FA16D476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CDA5023-F084-4494-B507-B58FF1034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45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66683CA-AB77-4990-92E8-E374733B0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FCA49C-E3AA-4B2D-B146-94E0C008D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DFFEB8-396F-4C6E-AD8B-FC430C6D82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D34F6-474E-4599-82C3-F62DD013CF50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C6F365-E042-4B5A-9C99-801D084D1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76A0B4-B29A-4839-AFB4-298026173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F4E98-19DF-4E2D-B3B1-D8A841D76C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69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6F4216-DFC8-42C8-87C9-EE016D055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 fontScale="90000"/>
          </a:bodyPr>
          <a:lstStyle/>
          <a:p>
            <a:pPr algn="l"/>
            <a:r>
              <a:rPr lang="nl-NL" sz="4900" dirty="0"/>
              <a:t>Kindermenu </a:t>
            </a:r>
            <a:br>
              <a:rPr lang="nl-NL" sz="2800" dirty="0"/>
            </a:br>
            <a:br>
              <a:rPr lang="nl-NL" sz="2800" dirty="0"/>
            </a:br>
            <a:br>
              <a:rPr lang="nl-NL" sz="2800" dirty="0"/>
            </a:br>
            <a:r>
              <a:rPr lang="nl-NL" sz="2800" dirty="0"/>
              <a:t>tomatensoep </a:t>
            </a:r>
            <a:br>
              <a:rPr lang="nl-NL" sz="2800" dirty="0"/>
            </a:br>
            <a:br>
              <a:rPr lang="nl-NL" sz="2800" dirty="0"/>
            </a:br>
            <a:br>
              <a:rPr lang="nl-NL" sz="2800" dirty="0"/>
            </a:br>
            <a:r>
              <a:rPr lang="nl-NL" sz="2800" dirty="0"/>
              <a:t>kipfilet van de gril met frietjes, appelmoes  en mayonaise </a:t>
            </a:r>
            <a:br>
              <a:rPr lang="nl-NL" sz="2800" dirty="0"/>
            </a:br>
            <a:br>
              <a:rPr lang="nl-NL" sz="2800" dirty="0"/>
            </a:br>
            <a:br>
              <a:rPr lang="nl-NL" sz="2800" dirty="0"/>
            </a:br>
            <a:br>
              <a:rPr lang="nl-NL" sz="2800" dirty="0"/>
            </a:br>
            <a:r>
              <a:rPr lang="nl-NL" sz="2800" dirty="0" err="1"/>
              <a:t>bandito</a:t>
            </a:r>
            <a:r>
              <a:rPr lang="nl-NL" sz="2800" dirty="0"/>
              <a:t> ijsje </a:t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66FC2E8-52D3-4B97-AF2B-CEBB2AB95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nl-NL" sz="2000" dirty="0"/>
              <a:t>€  15,00 p.p.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A55C159-7B88-4E33-986A-75AB1DD5F6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" r="1" b="1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31CBC660-844A-4C84-A6ED-E88F04B37AC1}"/>
              </a:ext>
            </a:extLst>
          </p:cNvPr>
          <p:cNvCxnSpPr/>
          <p:nvPr/>
        </p:nvCxnSpPr>
        <p:spPr>
          <a:xfrm>
            <a:off x="6746628" y="569843"/>
            <a:ext cx="30467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8D853E1C-5D8E-4FAD-B75D-2F2E5671B50A}"/>
              </a:ext>
            </a:extLst>
          </p:cNvPr>
          <p:cNvCxnSpPr>
            <a:cxnSpLocks/>
          </p:cNvCxnSpPr>
          <p:nvPr/>
        </p:nvCxnSpPr>
        <p:spPr>
          <a:xfrm>
            <a:off x="6520070" y="1524000"/>
            <a:ext cx="29552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A431EC0C-FD9B-4F64-AF53-54EFBC4E07DD}"/>
              </a:ext>
            </a:extLst>
          </p:cNvPr>
          <p:cNvCxnSpPr/>
          <p:nvPr/>
        </p:nvCxnSpPr>
        <p:spPr>
          <a:xfrm>
            <a:off x="6334539" y="3048000"/>
            <a:ext cx="46382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A7B7EBC4-3211-4EA5-BF9C-936935C6C0AB}"/>
              </a:ext>
            </a:extLst>
          </p:cNvPr>
          <p:cNvCxnSpPr/>
          <p:nvPr/>
        </p:nvCxnSpPr>
        <p:spPr>
          <a:xfrm>
            <a:off x="6172782" y="4333461"/>
            <a:ext cx="289647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Ster: 5 punten 15">
            <a:extLst>
              <a:ext uri="{FF2B5EF4-FFF2-40B4-BE49-F238E27FC236}">
                <a16:creationId xmlns:a16="http://schemas.microsoft.com/office/drawing/2014/main" id="{17D5B740-70DB-49A6-BC5F-F018B828FA9E}"/>
              </a:ext>
            </a:extLst>
          </p:cNvPr>
          <p:cNvSpPr/>
          <p:nvPr/>
        </p:nvSpPr>
        <p:spPr>
          <a:xfrm>
            <a:off x="11078817" y="4678017"/>
            <a:ext cx="808383" cy="68911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352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Breedbeeld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Kindermenu    tomatensoep    kipfilet van de gril met frietjes, appelmoes  en mayonaise     bandito ijsje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Kindermenu    tomatensoep    kipfilet van de gril met frietjes, appelmoes  en mayonaise     bandito ijsje  </dc:title>
  <dc:creator>Iman  Metwali</dc:creator>
  <cp:lastModifiedBy>Iman  Metwali</cp:lastModifiedBy>
  <cp:revision>1</cp:revision>
  <dcterms:created xsi:type="dcterms:W3CDTF">2019-11-21T22:24:36Z</dcterms:created>
  <dcterms:modified xsi:type="dcterms:W3CDTF">2019-11-21T22:32:44Z</dcterms:modified>
</cp:coreProperties>
</file>